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47239b0fb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47239b0fb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7239b0fb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7239b0fb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7239b0fb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7239b0fb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7239b0fb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7239b0fb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.jpg"/><Relationship Id="rId5" Type="http://schemas.openxmlformats.org/officeDocument/2006/relationships/image" Target="../media/image10.png"/><Relationship Id="rId6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Relationship Id="rId4" Type="http://schemas.openxmlformats.org/officeDocument/2006/relationships/image" Target="../media/image13.jpg"/><Relationship Id="rId5" Type="http://schemas.openxmlformats.org/officeDocument/2006/relationships/image" Target="../media/image16.jpg"/><Relationship Id="rId6" Type="http://schemas.openxmlformats.org/officeDocument/2006/relationships/image" Target="../media/image17.jpg"/><Relationship Id="rId7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99000" y="1578400"/>
            <a:ext cx="59244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XEON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CMS over Messaging</a:t>
            </a:r>
            <a:endParaRPr sz="3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Abhishek Gupta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Pranjal Jain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253875" y="1485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Website</a:t>
            </a:r>
            <a:endParaRPr/>
          </a:p>
        </p:txBody>
      </p:sp>
      <p:pic>
        <p:nvPicPr>
          <p:cNvPr id="329" name="Google Shape;3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800" y="142525"/>
            <a:ext cx="6664975" cy="479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 txBox="1"/>
          <p:nvPr/>
        </p:nvSpPr>
        <p:spPr>
          <a:xfrm>
            <a:off x="121975" y="2094000"/>
            <a:ext cx="18873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Over Wordpress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Topics divided into 8 categories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Search facility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Modern design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Topics can also be viewed based on author.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MySQL database used in backend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Model</a:t>
            </a:r>
            <a:endParaRPr/>
          </a:p>
        </p:txBody>
      </p:sp>
      <p:pic>
        <p:nvPicPr>
          <p:cNvPr id="336" name="Google Shape;336;p27"/>
          <p:cNvPicPr preferRelativeResize="0"/>
          <p:nvPr/>
        </p:nvPicPr>
        <p:blipFill rotWithShape="1">
          <a:blip r:embed="rId3">
            <a:alphaModFix/>
          </a:blip>
          <a:srcRect b="0" l="7616" r="7760" t="0"/>
          <a:stretch/>
        </p:blipFill>
        <p:spPr>
          <a:xfrm>
            <a:off x="1962850" y="2231375"/>
            <a:ext cx="664124" cy="1395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7"/>
          <p:cNvPicPr preferRelativeResize="0"/>
          <p:nvPr/>
        </p:nvPicPr>
        <p:blipFill rotWithShape="1">
          <a:blip r:embed="rId4">
            <a:alphaModFix/>
          </a:blip>
          <a:srcRect b="24221" l="64610" r="18306" t="32001"/>
          <a:stretch/>
        </p:blipFill>
        <p:spPr>
          <a:xfrm>
            <a:off x="1990536" y="2392405"/>
            <a:ext cx="608775" cy="10570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7"/>
          <p:cNvSpPr/>
          <p:nvPr/>
        </p:nvSpPr>
        <p:spPr>
          <a:xfrm rot="-2238090">
            <a:off x="2752174" y="1732424"/>
            <a:ext cx="533655" cy="23034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7"/>
          <p:cNvSpPr/>
          <p:nvPr/>
        </p:nvSpPr>
        <p:spPr>
          <a:xfrm>
            <a:off x="4211800" y="4021825"/>
            <a:ext cx="996300" cy="881100"/>
          </a:xfrm>
          <a:prstGeom prst="can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</a:t>
            </a:r>
            <a:endParaRPr/>
          </a:p>
        </p:txBody>
      </p:sp>
      <p:sp>
        <p:nvSpPr>
          <p:cNvPr id="340" name="Google Shape;340;p27"/>
          <p:cNvSpPr/>
          <p:nvPr/>
        </p:nvSpPr>
        <p:spPr>
          <a:xfrm>
            <a:off x="3422250" y="1118150"/>
            <a:ext cx="2371788" cy="81324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Telegram Server </a:t>
            </a:r>
            <a:endParaRPr/>
          </a:p>
        </p:txBody>
      </p:sp>
      <p:sp>
        <p:nvSpPr>
          <p:cNvPr id="341" name="Google Shape;341;p27"/>
          <p:cNvSpPr/>
          <p:nvPr/>
        </p:nvSpPr>
        <p:spPr>
          <a:xfrm rot="-2237403">
            <a:off x="3002621" y="2034188"/>
            <a:ext cx="515474" cy="230346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7"/>
          <p:cNvSpPr/>
          <p:nvPr/>
        </p:nvSpPr>
        <p:spPr>
          <a:xfrm>
            <a:off x="4750450" y="2114325"/>
            <a:ext cx="257400" cy="481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27"/>
          <p:cNvSpPr/>
          <p:nvPr/>
        </p:nvSpPr>
        <p:spPr>
          <a:xfrm>
            <a:off x="4314600" y="2114714"/>
            <a:ext cx="257400" cy="4950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7"/>
          <p:cNvSpPr/>
          <p:nvPr/>
        </p:nvSpPr>
        <p:spPr>
          <a:xfrm>
            <a:off x="3835600" y="2764875"/>
            <a:ext cx="1748700" cy="67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Python Server</a:t>
            </a:r>
            <a:endParaRPr/>
          </a:p>
        </p:txBody>
      </p:sp>
      <p:pic>
        <p:nvPicPr>
          <p:cNvPr id="345" name="Google Shape;34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3175" y="1419650"/>
            <a:ext cx="1152099" cy="115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375" y="3276425"/>
            <a:ext cx="1152099" cy="115209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7"/>
          <p:cNvSpPr txBox="1"/>
          <p:nvPr/>
        </p:nvSpPr>
        <p:spPr>
          <a:xfrm>
            <a:off x="121750" y="2422675"/>
            <a:ext cx="11994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</a:rPr>
              <a:t>User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EFEFEF"/>
                </a:solidFill>
              </a:rPr>
              <a:t>(R/W Blog)</a:t>
            </a:r>
            <a:endParaRPr sz="1100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48" name="Google Shape;348;p27"/>
          <p:cNvSpPr txBox="1"/>
          <p:nvPr/>
        </p:nvSpPr>
        <p:spPr>
          <a:xfrm>
            <a:off x="121750" y="4428525"/>
            <a:ext cx="11994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</a:rPr>
              <a:t>Admin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EFEFEF"/>
                </a:solidFill>
              </a:rPr>
              <a:t>(Authoritative Control)</a:t>
            </a:r>
            <a:endParaRPr sz="1100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49" name="Google Shape;349;p27"/>
          <p:cNvSpPr/>
          <p:nvPr/>
        </p:nvSpPr>
        <p:spPr>
          <a:xfrm rot="-3063855">
            <a:off x="1201553" y="3304755"/>
            <a:ext cx="564247" cy="230375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7"/>
          <p:cNvSpPr/>
          <p:nvPr/>
        </p:nvSpPr>
        <p:spPr>
          <a:xfrm>
            <a:off x="4533600" y="3483225"/>
            <a:ext cx="257400" cy="4815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7"/>
          <p:cNvSpPr/>
          <p:nvPr/>
        </p:nvSpPr>
        <p:spPr>
          <a:xfrm>
            <a:off x="5516225" y="4198150"/>
            <a:ext cx="1335000" cy="3252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59349" y="3483225"/>
            <a:ext cx="1277449" cy="127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 txBox="1"/>
          <p:nvPr/>
        </p:nvSpPr>
        <p:spPr>
          <a:xfrm>
            <a:off x="7198375" y="4672525"/>
            <a:ext cx="1401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</a:rPr>
              <a:t>Blog Website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354" name="Google Shape;35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6437" y="1567270"/>
            <a:ext cx="664125" cy="664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17012" y="1567270"/>
            <a:ext cx="664125" cy="664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1787" y="1567270"/>
            <a:ext cx="664125" cy="664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65587" y="1567270"/>
            <a:ext cx="664125" cy="66411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7"/>
          <p:cNvSpPr/>
          <p:nvPr/>
        </p:nvSpPr>
        <p:spPr>
          <a:xfrm>
            <a:off x="7669375" y="2829525"/>
            <a:ext cx="257400" cy="6030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7"/>
          <p:cNvSpPr txBox="1"/>
          <p:nvPr/>
        </p:nvSpPr>
        <p:spPr>
          <a:xfrm>
            <a:off x="7131313" y="2193725"/>
            <a:ext cx="1401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FEFEF"/>
                </a:solidFill>
              </a:rPr>
              <a:t>Website Users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EFEFEF"/>
                </a:solidFill>
              </a:rPr>
              <a:t>(View Only)</a:t>
            </a:r>
            <a:endParaRPr sz="1100">
              <a:solidFill>
                <a:srgbClr val="EFEFEF"/>
              </a:solidFill>
            </a:endParaRPr>
          </a:p>
        </p:txBody>
      </p:sp>
      <p:sp>
        <p:nvSpPr>
          <p:cNvPr id="360" name="Google Shape;360;p27"/>
          <p:cNvSpPr/>
          <p:nvPr/>
        </p:nvSpPr>
        <p:spPr>
          <a:xfrm rot="2072112">
            <a:off x="1164187" y="2193659"/>
            <a:ext cx="564108" cy="230341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/>
          <p:cNvSpPr txBox="1"/>
          <p:nvPr>
            <p:ph type="title"/>
          </p:nvPr>
        </p:nvSpPr>
        <p:spPr>
          <a:xfrm>
            <a:off x="618200" y="23352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66" name="Google Shape;36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67" name="Google Shape;36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5" name="Google Shape;37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7" name="Google Shape;37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78" name="Google Shape;37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2" name="Google Shape;382;p28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4" name="Google Shape;38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85" name="Google Shape;38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9" name="Google Shape;389;p28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90" name="Google Shape;39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1" name="Google Shape;39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92" name="Google Shape;39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" name="Google Shape;39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97" name="Google Shape;39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" name="Google Shape;39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99" name="Google Shape;39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01" name="Google Shape;401;p28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02" name="Google Shape;40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03" name="Google Shape;40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11" name="Google Shape;411;p28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553701" y="1772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553701" y="2097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Project Overview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553701" y="2423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382301" y="2423075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2009176" y="22815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553701" y="2748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Modules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553701" y="3074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Technical Aspects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5537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Architecture Model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XEON : Concise Article Website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Messaging as a platform (Telegram App)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Public managed content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Admin control over permission to modification of content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Additional Services to Contributors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190500" y="480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3579400" y="13496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Build a content driven website for articles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Proper organisation of content based on different categories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Provide a easy means to user to add / delete / modify the contents using a messaging platform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Admin Portal for easy and fast control over the articles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Bloggers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General Knowledge Seekers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Telegram API Server</a:t>
            </a:r>
            <a:endParaRPr/>
          </a:p>
        </p:txBody>
      </p:sp>
      <p:sp>
        <p:nvSpPr>
          <p:cNvPr id="267" name="Google Shape;267;p22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Implemented using PYTHON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MySQL Database</a:t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To store content of the blogs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Website using Wordpress</a:t>
            </a:r>
            <a:endParaRPr/>
          </a:p>
        </p:txBody>
      </p:sp>
      <p:sp>
        <p:nvSpPr>
          <p:cNvPr id="271" name="Google Shape;271;p22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Website to view content of the database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Admin Portal within Telebot</a:t>
            </a:r>
            <a:endParaRPr/>
          </a:p>
        </p:txBody>
      </p:sp>
      <p:sp>
        <p:nvSpPr>
          <p:cNvPr id="273" name="Google Shape;273;p22"/>
          <p:cNvSpPr txBox="1"/>
          <p:nvPr/>
        </p:nvSpPr>
        <p:spPr>
          <a:xfrm>
            <a:off x="6548585" y="3740600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Grant access to R/W database 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4" name="Google Shape;274;p22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2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2"/>
          <p:cNvCxnSpPr/>
          <p:nvPr/>
        </p:nvCxnSpPr>
        <p:spPr>
          <a:xfrm flipH="1">
            <a:off x="6101542" y="3052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22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22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2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2" name="Google Shape;282;p22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83" name="Google Shape;283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22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6" name="Google Shape;286;p2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87" name="Google Shape;287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2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0" name="Google Shape;290;p22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91" name="Google Shape;291;p22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2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4" name="Google Shape;294;p22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95" name="Google Shape;295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2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22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/>
          <p:nvPr>
            <p:ph type="title"/>
          </p:nvPr>
        </p:nvSpPr>
        <p:spPr>
          <a:xfrm>
            <a:off x="1453350" y="41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Contributor Interface :</a:t>
            </a:r>
            <a:endParaRPr/>
          </a:p>
        </p:txBody>
      </p:sp>
      <p:sp>
        <p:nvSpPr>
          <p:cNvPr id="304" name="Google Shape;304;p23"/>
          <p:cNvSpPr txBox="1"/>
          <p:nvPr/>
        </p:nvSpPr>
        <p:spPr>
          <a:xfrm>
            <a:off x="271075" y="1579025"/>
            <a:ext cx="25140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XeonTeleBot in Telegram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Create username</a:t>
            </a:r>
            <a:r>
              <a:rPr lang="en-GB" sz="1200">
                <a:solidFill>
                  <a:srgbClr val="FFFFFF"/>
                </a:solidFill>
              </a:rPr>
              <a:t> 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Contribute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Add Article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Modify Article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Delete Own Article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Services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TV Show Recommendation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Movie </a:t>
            </a:r>
            <a:r>
              <a:rPr lang="en-GB" sz="1200">
                <a:solidFill>
                  <a:srgbClr val="FFFFFF"/>
                </a:solidFill>
              </a:rPr>
              <a:t>Recommendation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305" name="Google Shape;3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375" y="1097971"/>
            <a:ext cx="1829625" cy="3964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475" y="1097964"/>
            <a:ext cx="1829625" cy="3964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8575" y="1097984"/>
            <a:ext cx="1829625" cy="3964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4"/>
          <p:cNvSpPr txBox="1"/>
          <p:nvPr>
            <p:ph type="title"/>
          </p:nvPr>
        </p:nvSpPr>
        <p:spPr>
          <a:xfrm>
            <a:off x="1453350" y="41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Admin </a:t>
            </a:r>
            <a:r>
              <a:rPr lang="en-GB"/>
              <a:t>Interface :</a:t>
            </a:r>
            <a:endParaRPr/>
          </a:p>
        </p:txBody>
      </p:sp>
      <p:sp>
        <p:nvSpPr>
          <p:cNvPr id="313" name="Google Shape;313;p24"/>
          <p:cNvSpPr txBox="1"/>
          <p:nvPr/>
        </p:nvSpPr>
        <p:spPr>
          <a:xfrm>
            <a:off x="142300" y="1579025"/>
            <a:ext cx="26157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XeonTeleBot in Telegram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Give access to admin portal via secret code</a:t>
            </a:r>
            <a:endParaRPr sz="12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rgbClr val="FFFFFF"/>
                </a:solidFill>
              </a:rPr>
              <a:t>Operations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Approve article publish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Approve article modification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-GB" sz="1200">
                <a:solidFill>
                  <a:srgbClr val="FFFFFF"/>
                </a:solidFill>
              </a:rPr>
              <a:t>Delete published articles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314" name="Google Shape;3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3360" y="1016662"/>
            <a:ext cx="1829625" cy="3964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150" y="1016673"/>
            <a:ext cx="1829625" cy="3964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0775" y="1016672"/>
            <a:ext cx="1829625" cy="3964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type="title"/>
          </p:nvPr>
        </p:nvSpPr>
        <p:spPr>
          <a:xfrm>
            <a:off x="1453350" y="415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Telegram API Implementation</a:t>
            </a:r>
            <a:endParaRPr/>
          </a:p>
        </p:txBody>
      </p:sp>
      <p:sp>
        <p:nvSpPr>
          <p:cNvPr id="322" name="Google Shape;322;p25"/>
          <p:cNvSpPr txBox="1"/>
          <p:nvPr/>
        </p:nvSpPr>
        <p:spPr>
          <a:xfrm>
            <a:off x="271075" y="1579025"/>
            <a:ext cx="25140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Implements Telebot API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Can handle multiple clients at once as multiple threads are being created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-GB" sz="1200">
                <a:solidFill>
                  <a:srgbClr val="FFFFFF"/>
                </a:solidFill>
              </a:rPr>
              <a:t>Contains all the logic to handle Content Management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323" name="Google Shape;3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627" y="1329250"/>
            <a:ext cx="6071322" cy="358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